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D40EB-DE97-45EF-B28F-5240736BC948}" v="9" dt="2021-04-14T08:49:17.006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4" autoAdjust="0"/>
    <p:restoredTop sz="95810"/>
  </p:normalViewPr>
  <p:slideViewPr>
    <p:cSldViewPr snapToGrid="0" showGuides="1">
      <p:cViewPr>
        <p:scale>
          <a:sx n="100" d="100"/>
          <a:sy n="100" d="100"/>
        </p:scale>
        <p:origin x="960" y="858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07.12.2022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905719"/>
            <a:ext cx="7991475" cy="425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6C80FC3-4880-4F8B-A971-052065BEF07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44EF659-B3D8-4FB2-93D5-26C71B3DED4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pic>
        <p:nvPicPr>
          <p:cNvPr id="12" name="Obrázek 11"/>
          <p:cNvPicPr>
            <a:picLocks noChangeAspect="1"/>
          </p:cNvPicPr>
          <p:nvPr/>
        </p:nvPicPr>
        <p:blipFill rotWithShape="1">
          <a:blip r:embed="rId2"/>
          <a:srcRect r="43282"/>
          <a:stretch/>
        </p:blipFill>
        <p:spPr>
          <a:xfrm>
            <a:off x="570479" y="4555611"/>
            <a:ext cx="2519999" cy="48509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31" y="4555611"/>
            <a:ext cx="257213" cy="471456"/>
          </a:xfrm>
          <a:prstGeom prst="rect">
            <a:avLst/>
          </a:prstGeom>
        </p:spPr>
      </p:pic>
      <p:sp>
        <p:nvSpPr>
          <p:cNvPr id="15" name="Obdélník 14"/>
          <p:cNvSpPr/>
          <p:nvPr/>
        </p:nvSpPr>
        <p:spPr>
          <a:xfrm>
            <a:off x="863244" y="4609890"/>
            <a:ext cx="49363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PHOTOSYNTHETICA</a:t>
            </a:r>
          </a:p>
          <a:p>
            <a:r>
              <a:rPr lang="en-US" sz="400" dirty="0">
                <a:solidFill>
                  <a:schemeClr val="bg1"/>
                </a:solidFill>
              </a:rPr>
              <a:t>International Journal for </a:t>
            </a:r>
            <a:r>
              <a:rPr lang="en-US" sz="400" dirty="0" err="1" smtClean="0">
                <a:solidFill>
                  <a:schemeClr val="bg1"/>
                </a:solidFill>
              </a:rPr>
              <a:t>Ph</a:t>
            </a:r>
            <a:r>
              <a:rPr lang="cs-CZ" sz="400" dirty="0" smtClean="0">
                <a:solidFill>
                  <a:schemeClr val="bg1"/>
                </a:solidFill>
              </a:rPr>
              <a:t>o</a:t>
            </a:r>
            <a:r>
              <a:rPr lang="en-US" sz="400" dirty="0" err="1" smtClean="0">
                <a:solidFill>
                  <a:schemeClr val="bg1"/>
                </a:solidFill>
              </a:rPr>
              <a:t>tosynthesis</a:t>
            </a:r>
            <a:r>
              <a:rPr lang="en-US" sz="400" dirty="0" smtClean="0">
                <a:solidFill>
                  <a:schemeClr val="bg1"/>
                </a:solidFill>
              </a:rPr>
              <a:t> </a:t>
            </a:r>
            <a:r>
              <a:rPr lang="en-US" sz="400" dirty="0">
                <a:solidFill>
                  <a:schemeClr val="bg1"/>
                </a:solidFill>
              </a:rPr>
              <a:t>Research</a:t>
            </a:r>
          </a:p>
        </p:txBody>
      </p:sp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8</Words>
  <Application>Microsoft Office PowerPoint</Application>
  <PresentationFormat>Předvádění na obrazovce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2022-12-07T12:17:17Z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